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564F-A0F3-4E6C-A583-A9A17657A9D5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D2F9-10C6-4C9A-A881-1C613CE13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65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564F-A0F3-4E6C-A583-A9A17657A9D5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D2F9-10C6-4C9A-A881-1C613CE13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9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564F-A0F3-4E6C-A583-A9A17657A9D5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D2F9-10C6-4C9A-A881-1C613CE13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60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564F-A0F3-4E6C-A583-A9A17657A9D5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D2F9-10C6-4C9A-A881-1C613CE13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11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564F-A0F3-4E6C-A583-A9A17657A9D5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D2F9-10C6-4C9A-A881-1C613CE13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535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564F-A0F3-4E6C-A583-A9A17657A9D5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D2F9-10C6-4C9A-A881-1C613CE13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63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564F-A0F3-4E6C-A583-A9A17657A9D5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D2F9-10C6-4C9A-A881-1C613CE13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1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564F-A0F3-4E6C-A583-A9A17657A9D5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D2F9-10C6-4C9A-A881-1C613CE13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80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564F-A0F3-4E6C-A583-A9A17657A9D5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D2F9-10C6-4C9A-A881-1C613CE13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40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564F-A0F3-4E6C-A583-A9A17657A9D5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D2F9-10C6-4C9A-A881-1C613CE13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56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564F-A0F3-4E6C-A583-A9A17657A9D5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D2F9-10C6-4C9A-A881-1C613CE13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33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C564F-A0F3-4E6C-A583-A9A17657A9D5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DD2F9-10C6-4C9A-A881-1C613CE13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7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d.multiurok.ru/html/2022/11/11/s_636dfd89cbac9/phpjZLVBb_Dni-voi_html_d76ccfb058d894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07219"/>
            <a:ext cx="9144000" cy="2387600"/>
          </a:xfrm>
        </p:spPr>
        <p:txBody>
          <a:bodyPr/>
          <a:lstStyle/>
          <a:p>
            <a:r>
              <a:rPr lang="ru-RU" b="1" dirty="0" smtClean="0"/>
              <a:t>Презентация на тему: </a:t>
            </a:r>
            <a:br>
              <a:rPr lang="ru-RU" b="1" dirty="0" smtClean="0"/>
            </a:br>
            <a:r>
              <a:rPr lang="ru-RU" b="1" i="1" dirty="0" smtClean="0"/>
              <a:t>«Хлеб и война»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7634" y="3636628"/>
            <a:ext cx="9144000" cy="1974514"/>
          </a:xfrm>
        </p:spPr>
        <p:txBody>
          <a:bodyPr/>
          <a:lstStyle/>
          <a:p>
            <a:pPr algn="just"/>
            <a:r>
              <a:rPr lang="ru-RU" b="1" dirty="0" smtClean="0"/>
              <a:t>Автор: Тарареев Дмитрий Михайлович</a:t>
            </a:r>
          </a:p>
          <a:p>
            <a:pPr algn="just"/>
            <a:r>
              <a:rPr lang="ru-RU" b="1" dirty="0" smtClean="0"/>
              <a:t>Ученик 5 «Б» класса МБОУ школы № 99</a:t>
            </a:r>
          </a:p>
          <a:p>
            <a:pPr algn="just"/>
            <a:r>
              <a:rPr lang="ru-RU" b="1" dirty="0" smtClean="0"/>
              <a:t>Г. Ростова-на-Дону 2026 г. </a:t>
            </a:r>
          </a:p>
          <a:p>
            <a:pPr algn="just"/>
            <a:r>
              <a:rPr lang="ru-RU" b="1" dirty="0" smtClean="0"/>
              <a:t>Преподаватель: Гилева Светлана Николаевна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5855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fsd.multiurok.ru/html/2022/11/11/s_636dfd89cbac9/phpjZLVBb_Dni-voi_html_d76ccfb058d894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21604" y="955597"/>
            <a:ext cx="9789078" cy="2308324"/>
          </a:xfrm>
          <a:prstGeom prst="rect">
            <a:avLst/>
          </a:prstGeom>
          <a:ln w="38100">
            <a:solidFill>
              <a:srgbClr val="A5091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Блокада Ленинграда началась 8 сентября 1941 года, когда немецкие войска захватили Шлиссельбург и прервали </a:t>
            </a:r>
            <a:r>
              <a:rPr lang="ru-RU" b="1" dirty="0"/>
              <a:t>сухопутное</a:t>
            </a:r>
            <a:r>
              <a:rPr lang="ru-RU" b="1" dirty="0" smtClean="0"/>
              <a:t> сообщение с городом. </a:t>
            </a:r>
          </a:p>
          <a:p>
            <a:pPr algn="ctr"/>
            <a:r>
              <a:rPr lang="ru-RU" b="1" dirty="0" smtClean="0"/>
              <a:t>Осада длилась 872 дня до 27 января 1944 года. </a:t>
            </a:r>
          </a:p>
          <a:p>
            <a:pPr algn="ctr"/>
            <a:r>
              <a:rPr lang="ru-RU" b="1" dirty="0" smtClean="0"/>
              <a:t>За 872 дня блокады в Ленинграде погибли 630 тысяч человек. На деле же жертв в разы больше — около 1,5 миллиона мужчин, женщин и детей, уверены историки. Подсчитывать всех не успевали, да и просто не могли.</a:t>
            </a:r>
          </a:p>
          <a:p>
            <a:pPr algn="ctr"/>
            <a:r>
              <a:rPr lang="ru-RU" b="1" dirty="0" smtClean="0"/>
              <a:t>От фашистских бомбежек погибли лишь 3% людей, остальные 97% -  от голода.</a:t>
            </a:r>
          </a:p>
          <a:p>
            <a:pPr algn="ctr"/>
            <a:endParaRPr lang="ru-RU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587" y="3429000"/>
            <a:ext cx="5228823" cy="2738756"/>
          </a:xfrm>
          <a:prstGeom prst="rect">
            <a:avLst/>
          </a:prstGeom>
          <a:ln w="38100">
            <a:solidFill>
              <a:srgbClr val="A50914"/>
            </a:solidFill>
          </a:ln>
        </p:spPr>
      </p:pic>
    </p:spTree>
    <p:extLst>
      <p:ext uri="{BB962C8B-B14F-4D97-AF65-F5344CB8AC3E}">
        <p14:creationId xmlns:p14="http://schemas.microsoft.com/office/powerpoint/2010/main" val="39559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fsd.multiurok.ru/html/2022/11/11/s_636dfd89cbac9/phpjZLVBb_Dni-voi_html_d76ccfb058d894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09859" y="1524200"/>
            <a:ext cx="3168203" cy="4247317"/>
          </a:xfrm>
          <a:prstGeom prst="rect">
            <a:avLst/>
          </a:prstGeom>
          <a:ln w="38100">
            <a:solidFill>
              <a:srgbClr val="A5091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Германской авиации 10 сентября удалось разбомбить Бадаевские склады, пожар на которых уничтожил значительные запасы продовольствия в городе. </a:t>
            </a:r>
          </a:p>
          <a:p>
            <a:pPr algn="ctr"/>
            <a:r>
              <a:rPr lang="ru-RU" b="1" dirty="0" smtClean="0"/>
              <a:t>Потребовалось целых 6 часов, чтобы справиться с огнём, который уничтожил 38 хранилищ и 11 подсобных помещений. Огонь уничтожил 3 тысячи тонн муки и 2,5 тысячи тонн сахара.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327" y="1524200"/>
            <a:ext cx="5682655" cy="4142655"/>
          </a:xfrm>
          <a:prstGeom prst="rect">
            <a:avLst/>
          </a:prstGeom>
          <a:ln w="38100">
            <a:solidFill>
              <a:srgbClr val="A50914"/>
            </a:solidFill>
          </a:ln>
        </p:spPr>
      </p:pic>
    </p:spTree>
    <p:extLst>
      <p:ext uri="{BB962C8B-B14F-4D97-AF65-F5344CB8AC3E}">
        <p14:creationId xmlns:p14="http://schemas.microsoft.com/office/powerpoint/2010/main" val="226589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fsd.multiurok.ru/html/2022/11/11/s_636dfd89cbac9/phpjZLVBb_Dni-voi_html_d76ccfb058d894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69095" y="912432"/>
            <a:ext cx="2794715" cy="4801314"/>
          </a:xfrm>
          <a:prstGeom prst="rect">
            <a:avLst/>
          </a:prstGeom>
          <a:ln w="38100">
            <a:solidFill>
              <a:srgbClr val="A5091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«Дорога жизни» — единственная военно-автомобильная магистраль (№ 101/102), действовавшая через Ладожское озеро с 12 сентября 1941 г. по март 1943 г., связавшая блокадный Ленинград с тылом. Зимой движение шло по льду, а летом — на судах. Маршрут длиной около 46 км обеспечивал доставку продовольствия и эвакуацию, спас жизнь более 1,3 млн человек. 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034" y="922080"/>
            <a:ext cx="6756385" cy="4782019"/>
          </a:xfrm>
          <a:prstGeom prst="rect">
            <a:avLst/>
          </a:prstGeom>
          <a:ln w="38100">
            <a:solidFill>
              <a:srgbClr val="A50914"/>
            </a:solidFill>
          </a:ln>
        </p:spPr>
      </p:pic>
    </p:spTree>
    <p:extLst>
      <p:ext uri="{BB962C8B-B14F-4D97-AF65-F5344CB8AC3E}">
        <p14:creationId xmlns:p14="http://schemas.microsoft.com/office/powerpoint/2010/main" val="263076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fsd.multiurok.ru/html/2022/11/11/s_636dfd89cbac9/phpjZLVBb_Dni-voi_html_d76ccfb058d894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21604" y="955597"/>
            <a:ext cx="9789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700012" y="1278762"/>
            <a:ext cx="2923503" cy="3416320"/>
          </a:xfrm>
          <a:prstGeom prst="rect">
            <a:avLst/>
          </a:prstGeom>
          <a:noFill/>
          <a:ln w="38100">
            <a:solidFill>
              <a:srgbClr val="A50914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Самым голодным периодом в блокадном Ленинграде был предновогодний месяц 1941 года — с 20 ноября по 25 декабря. Запасов продовольствия в городе почти не осталось, поставки блокировались. Именно тогда была серьезно урезана норма выдачи хлеба. </a:t>
            </a:r>
            <a:endParaRPr lang="ru-RU" b="1" dirty="0"/>
          </a:p>
        </p:txBody>
      </p:sp>
      <p:sp>
        <p:nvSpPr>
          <p:cNvPr id="3" name="AutoShape 2" descr="По этому рецепту будут готовить хлеб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864" y="965915"/>
            <a:ext cx="6568226" cy="492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8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fsd.multiurok.ru/html/2022/11/11/s_636dfd89cbac9/phpjZLVBb_Dni-voi_html_d76ccfb058d894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4557" y="1060204"/>
            <a:ext cx="7044744" cy="1200329"/>
          </a:xfrm>
          <a:prstGeom prst="rect">
            <a:avLst/>
          </a:prstGeom>
          <a:noFill/>
          <a:ln w="38100">
            <a:solidFill>
              <a:srgbClr val="A50914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Солдатам, которые сражались на передовой, — по 500 граммов в день, рабочим горячих цехов — по 375 граммов, остальным труженикам — по 250 граммов, служащим, иждивенцам и детям — всего по 125 граммов.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61" y="2653048"/>
            <a:ext cx="4501275" cy="3212273"/>
          </a:xfrm>
          <a:prstGeom prst="rect">
            <a:avLst/>
          </a:prstGeom>
          <a:ln w="38100">
            <a:solidFill>
              <a:srgbClr val="A50914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9362" y="2653048"/>
            <a:ext cx="4620933" cy="3212272"/>
          </a:xfrm>
          <a:prstGeom prst="rect">
            <a:avLst/>
          </a:prstGeom>
          <a:ln w="38100">
            <a:solidFill>
              <a:srgbClr val="A50914"/>
            </a:solidFill>
          </a:ln>
        </p:spPr>
      </p:pic>
    </p:spTree>
    <p:extLst>
      <p:ext uri="{BB962C8B-B14F-4D97-AF65-F5344CB8AC3E}">
        <p14:creationId xmlns:p14="http://schemas.microsoft.com/office/powerpoint/2010/main" val="94801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d.multiurok.ru/html/2022/11/11/s_636dfd89cbac9/phpjZLVBb_Dni-voi_html_d76ccfb058d894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82720" y="976017"/>
            <a:ext cx="6632620" cy="646331"/>
          </a:xfrm>
          <a:prstGeom prst="rect">
            <a:avLst/>
          </a:prstGeom>
          <a:noFill/>
          <a:ln w="38100">
            <a:solidFill>
              <a:srgbClr val="A5091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Мы будем вечно помнить стойкость защитников Ленинграда.</a:t>
            </a:r>
          </a:p>
          <a:p>
            <a:pPr algn="ctr"/>
            <a:r>
              <a:rPr lang="ru-RU" b="1" dirty="0" smtClean="0"/>
              <a:t>Ленинград – город стойкости и славы!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8409" y="2459865"/>
            <a:ext cx="417704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Осада длится, тяжкая осада,</a:t>
            </a:r>
          </a:p>
          <a:p>
            <a:r>
              <a:rPr lang="ru-RU" sz="2000" b="1" i="1" dirty="0" smtClean="0"/>
              <a:t>невиданная ни в одной войне.</a:t>
            </a:r>
          </a:p>
          <a:p>
            <a:r>
              <a:rPr lang="ru-RU" sz="2000" b="1" i="1" dirty="0" smtClean="0"/>
              <a:t>Медаль за оборону Ленинграда</a:t>
            </a:r>
          </a:p>
          <a:p>
            <a:r>
              <a:rPr lang="ru-RU" sz="2000" b="1" i="1" dirty="0" smtClean="0"/>
              <a:t>сегодня Родина вручает мне.</a:t>
            </a:r>
          </a:p>
          <a:p>
            <a:endParaRPr lang="ru-RU" sz="2000" b="1" i="1" dirty="0" smtClean="0"/>
          </a:p>
          <a:p>
            <a:r>
              <a:rPr lang="ru-RU" sz="2000" b="1" i="1" dirty="0" smtClean="0"/>
              <a:t>Не ради славы, почестей, награды</a:t>
            </a:r>
          </a:p>
          <a:p>
            <a:r>
              <a:rPr lang="ru-RU" sz="2000" b="1" i="1" dirty="0" smtClean="0"/>
              <a:t>я здесь жила и всё могла снести:</a:t>
            </a:r>
          </a:p>
          <a:p>
            <a:r>
              <a:rPr lang="ru-RU" sz="2000" b="1" i="1" dirty="0" smtClean="0"/>
              <a:t>медаль "За оборону Ленинграда"</a:t>
            </a:r>
          </a:p>
          <a:p>
            <a:r>
              <a:rPr lang="ru-RU" sz="2000" b="1" i="1" dirty="0" smtClean="0"/>
              <a:t>со мной, как память моего пути.</a:t>
            </a:r>
          </a:p>
          <a:p>
            <a:endParaRPr lang="ru-RU" sz="20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4372912" y="2459865"/>
            <a:ext cx="417704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Ревнивая, безжалостная память!</a:t>
            </a:r>
          </a:p>
          <a:p>
            <a:r>
              <a:rPr lang="ru-RU" sz="2000" b="1" i="1" dirty="0" smtClean="0"/>
              <a:t>И если вдруг согнёт меня печаль,-</a:t>
            </a:r>
          </a:p>
          <a:p>
            <a:r>
              <a:rPr lang="ru-RU" sz="2000" b="1" i="1" dirty="0" smtClean="0"/>
              <a:t>я до тебя тогда коснусь руками,</a:t>
            </a:r>
          </a:p>
          <a:p>
            <a:r>
              <a:rPr lang="ru-RU" sz="2000" b="1" i="1" dirty="0" smtClean="0"/>
              <a:t>медаль моя, солдатская медаль.</a:t>
            </a:r>
          </a:p>
          <a:p>
            <a:endParaRPr lang="ru-RU" sz="2000" b="1" i="1" dirty="0" smtClean="0"/>
          </a:p>
          <a:p>
            <a:r>
              <a:rPr lang="ru-RU" sz="2000" b="1" i="1" dirty="0" smtClean="0"/>
              <a:t>Я вспомню всё и выпрямлюсь, как надо,</a:t>
            </a:r>
          </a:p>
          <a:p>
            <a:r>
              <a:rPr lang="ru-RU" sz="2000" b="1" i="1" dirty="0" smtClean="0"/>
              <a:t>чтоб стать ещё упрямей и сильней...</a:t>
            </a:r>
          </a:p>
          <a:p>
            <a:r>
              <a:rPr lang="ru-RU" sz="2000" b="1" i="1" dirty="0" smtClean="0"/>
              <a:t>Взывай же чаще к памяти моей,</a:t>
            </a:r>
          </a:p>
          <a:p>
            <a:r>
              <a:rPr lang="ru-RU" sz="2000" b="1" i="1" dirty="0" smtClean="0"/>
              <a:t>медаль "За оборону Ленинграда".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49961" y="2186120"/>
            <a:ext cx="326372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sz="2000" b="1" i="1" dirty="0" smtClean="0"/>
              <a:t>...Война ещё идёт, ещё - осада.</a:t>
            </a:r>
          </a:p>
          <a:p>
            <a:r>
              <a:rPr lang="ru-RU" sz="2000" b="1" i="1" dirty="0" smtClean="0"/>
              <a:t>И, как оружье новое в войне,</a:t>
            </a:r>
          </a:p>
          <a:p>
            <a:r>
              <a:rPr lang="ru-RU" sz="2000" b="1" i="1" dirty="0" smtClean="0"/>
              <a:t>сегодня Родина вручила мне</a:t>
            </a:r>
          </a:p>
          <a:p>
            <a:r>
              <a:rPr lang="ru-RU" sz="2000" b="1" i="1" dirty="0" smtClean="0"/>
              <a:t>медаль "За оборону Ленинграда".</a:t>
            </a:r>
          </a:p>
          <a:p>
            <a:endParaRPr lang="ru-RU" sz="2000" b="1" i="1" dirty="0" smtClean="0"/>
          </a:p>
          <a:p>
            <a:endParaRPr lang="ru-RU" sz="2000" b="1" i="1" dirty="0" smtClean="0"/>
          </a:p>
          <a:p>
            <a:r>
              <a:rPr lang="ru-RU" sz="2000" b="1" i="1" dirty="0" smtClean="0"/>
              <a:t>3 июня 1943г.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74557" y="5172376"/>
            <a:ext cx="2717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Ольга Берггольц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9161387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377</Words>
  <Application>Microsoft Office PowerPoint</Application>
  <PresentationFormat>Широкоэкранный</PresentationFormat>
  <Paragraphs>43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на тему:  «Хлеб и война»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«Хлеб и война»</dc:title>
  <dc:creator>Тимофей</dc:creator>
  <cp:lastModifiedBy>Тимофей</cp:lastModifiedBy>
  <cp:revision>18</cp:revision>
  <dcterms:created xsi:type="dcterms:W3CDTF">2026-02-14T11:08:55Z</dcterms:created>
  <dcterms:modified xsi:type="dcterms:W3CDTF">2026-02-14T13:59:56Z</dcterms:modified>
</cp:coreProperties>
</file>