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382F"/>
    <a:srgbClr val="8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32" autoAdjust="0"/>
    <p:restoredTop sz="94660"/>
  </p:normalViewPr>
  <p:slideViewPr>
    <p:cSldViewPr snapToGrid="0">
      <p:cViewPr varScale="1">
        <p:scale>
          <a:sx n="76" d="100"/>
          <a:sy n="76" d="100"/>
        </p:scale>
        <p:origin x="-120" y="-7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42AC-AEA5-4082-B5B8-77506044320A}" type="datetimeFigureOut">
              <a:rPr lang="ru-RU" smtClean="0"/>
              <a:pPr/>
              <a:t>03.03.2026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1D70-5CF0-48D6-AD4D-279CCC1506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9608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42AC-AEA5-4082-B5B8-77506044320A}" type="datetimeFigureOut">
              <a:rPr lang="ru-RU" smtClean="0"/>
              <a:pPr/>
              <a:t>03.03.2026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1D70-5CF0-48D6-AD4D-279CCC1506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9938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42AC-AEA5-4082-B5B8-77506044320A}" type="datetimeFigureOut">
              <a:rPr lang="ru-RU" smtClean="0"/>
              <a:pPr/>
              <a:t>03.03.2026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1D70-5CF0-48D6-AD4D-279CCC1506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0584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42AC-AEA5-4082-B5B8-77506044320A}" type="datetimeFigureOut">
              <a:rPr lang="ru-RU" smtClean="0"/>
              <a:pPr/>
              <a:t>03.03.2026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1D70-5CF0-48D6-AD4D-279CCC1506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12870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42AC-AEA5-4082-B5B8-77506044320A}" type="datetimeFigureOut">
              <a:rPr lang="ru-RU" smtClean="0"/>
              <a:pPr/>
              <a:t>03.03.2026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1D70-5CF0-48D6-AD4D-279CCC1506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8460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42AC-AEA5-4082-B5B8-77506044320A}" type="datetimeFigureOut">
              <a:rPr lang="ru-RU" smtClean="0"/>
              <a:pPr/>
              <a:t>03.03.2026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1D70-5CF0-48D6-AD4D-279CCC1506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3136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42AC-AEA5-4082-B5B8-77506044320A}" type="datetimeFigureOut">
              <a:rPr lang="ru-RU" smtClean="0"/>
              <a:pPr/>
              <a:t>03.03.2026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1D70-5CF0-48D6-AD4D-279CCC1506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6453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42AC-AEA5-4082-B5B8-77506044320A}" type="datetimeFigureOut">
              <a:rPr lang="ru-RU" smtClean="0"/>
              <a:pPr/>
              <a:t>03.03.2026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1D70-5CF0-48D6-AD4D-279CCC1506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2917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42AC-AEA5-4082-B5B8-77506044320A}" type="datetimeFigureOut">
              <a:rPr lang="ru-RU" smtClean="0"/>
              <a:pPr/>
              <a:t>03.03.2026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1D70-5CF0-48D6-AD4D-279CCC1506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3572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42AC-AEA5-4082-B5B8-77506044320A}" type="datetimeFigureOut">
              <a:rPr lang="ru-RU" smtClean="0"/>
              <a:pPr/>
              <a:t>03.03.2026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1D70-5CF0-48D6-AD4D-279CCC1506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0099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42AC-AEA5-4082-B5B8-77506044320A}" type="datetimeFigureOut">
              <a:rPr lang="ru-RU" smtClean="0"/>
              <a:pPr/>
              <a:t>03.03.2026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1D70-5CF0-48D6-AD4D-279CCC1506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1620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142AC-AEA5-4082-B5B8-77506044320A}" type="datetimeFigureOut">
              <a:rPr lang="ru-RU" smtClean="0"/>
              <a:pPr/>
              <a:t>03.03.2026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B1D70-5CF0-48D6-AD4D-279CCC1506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53655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12191999" cy="687338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latin typeface="Bookman Old Style" panose="02050604050505020204" pitchFamily="18" charset="0"/>
              </a:rPr>
              <a:t>Презентация на тему:</a:t>
            </a:r>
            <a:br>
              <a:rPr lang="ru-RU" b="1" i="1" dirty="0" smtClean="0">
                <a:latin typeface="Bookman Old Style" panose="02050604050505020204" pitchFamily="18" charset="0"/>
              </a:rPr>
            </a:br>
            <a:r>
              <a:rPr lang="ru-RU" b="1" i="1" dirty="0" smtClean="0"/>
              <a:t>«Имена героев в названиях улиц Ростова»</a:t>
            </a:r>
            <a:endParaRPr lang="ru-RU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ru-RU" b="1" dirty="0" smtClean="0"/>
              <a:t>Автор: Тарареев </a:t>
            </a:r>
            <a:r>
              <a:rPr lang="ru-RU" b="1" dirty="0"/>
              <a:t>Д</a:t>
            </a:r>
            <a:r>
              <a:rPr lang="ru-RU" b="1" dirty="0" smtClean="0"/>
              <a:t>митрий Михайлович </a:t>
            </a:r>
          </a:p>
          <a:p>
            <a:pPr algn="l"/>
            <a:r>
              <a:rPr lang="ru-RU" b="1" dirty="0" smtClean="0"/>
              <a:t>Ученик 5 «Б» класса МБОУ школы №99</a:t>
            </a:r>
          </a:p>
          <a:p>
            <a:pPr algn="l"/>
            <a:r>
              <a:rPr lang="ru-RU" b="1" dirty="0" smtClean="0"/>
              <a:t>Г. Ростов-на-Дону 2026 г.</a:t>
            </a:r>
          </a:p>
          <a:p>
            <a:pPr algn="l"/>
            <a:r>
              <a:rPr lang="ru-RU" b="1" dirty="0" smtClean="0"/>
              <a:t>Преподаватель: Гилева Светлана Николаевна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4073228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3057" cy="6876884"/>
          </a:xfrm>
          <a:prstGeom prst="rect">
            <a:avLst/>
          </a:prstGeom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6126" y="701456"/>
            <a:ext cx="7333091" cy="5305033"/>
          </a:xfrm>
          <a:prstGeom prst="rect">
            <a:avLst/>
          </a:prstGeom>
          <a:noFill/>
          <a:ln w="57150">
            <a:solidFill>
              <a:srgbClr val="91382F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26936" y="513583"/>
            <a:ext cx="2191747" cy="29126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26936" y="3667765"/>
            <a:ext cx="2191747" cy="279260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13666" y="286883"/>
            <a:ext cx="9299075" cy="3139321"/>
          </a:xfrm>
          <a:prstGeom prst="rect">
            <a:avLst/>
          </a:prstGeom>
          <a:ln w="57150"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r>
              <a:rPr lang="ru-RU" b="1" i="0" dirty="0" smtClean="0">
                <a:effectLst/>
                <a:latin typeface="Roboto"/>
              </a:rPr>
              <a:t>Улица Гастелло. Носит имя в честь советского военного летчика, участника трех войн - Николая Францевича Гастелло. 26 июня 1941 года (спустя всего четыре дня с момента начала войны) экипаж под командованием капитана Гастелло на самолете ДБ-3ф вылетел для нанесения бомбового удара по германской механизированной колонне на дороге Молодечно — Радошковичи в составе звена из двух бомбардировщиков. Огнем зенитной артиллерии противника самолет Гастелло был подбит. Вражеский снаряд повредил топливный бак, что вызвало пожар на борту, и Гастелло совершил огненный таран: направил горящую машину на механизированную колонну врага. Все члены экипажа погибли. Гастелло был посмертно удостоен звания Герой Советского Союза.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13666" y="3712948"/>
            <a:ext cx="9299074" cy="2862322"/>
          </a:xfrm>
          <a:prstGeom prst="rect">
            <a:avLst/>
          </a:prstGeom>
          <a:ln w="57150"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r>
              <a:rPr lang="ru-RU" b="1" i="0" dirty="0" smtClean="0">
                <a:effectLst/>
                <a:latin typeface="Roboto"/>
              </a:rPr>
              <a:t>Проспект Горшкова. Сергей Георгиевич Горшков — советский военачальник, флотоводец, создатель отечественного ракетно-ядерного флота, Адмирал Флота Советского Союза. Дважды Герой Советского Союза. Как крупный флотский начальник впервые отличился в обороне Одессы и особенно в сентябре 1941 года при высадке Григорьевского десанта. Участвовал в Донбасско-Ростовской оборонительной операции, в Керченско-Феодосийской десантной операции, в оборонительном этапе битвы за Кавказ. Руководил действиями Дунайской военной флотилии в Ясско-Кишиневской, Белградской, Апатин-Капошварской, Будапештской операциях, умело организовал взаимодействие флотилии с сухопутными войсками.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2209337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57" y="-18884"/>
            <a:ext cx="12193057" cy="687688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0611" y="155748"/>
            <a:ext cx="9145057" cy="3693319"/>
          </a:xfrm>
          <a:prstGeom prst="rect">
            <a:avLst/>
          </a:prstGeom>
          <a:ln w="57150"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r>
              <a:rPr lang="ru-RU" b="1" i="0" dirty="0" smtClean="0">
                <a:effectLst/>
                <a:latin typeface="Roboto"/>
              </a:rPr>
              <a:t>Улица Доватора. Лев Михайлович Доватор — советский военный деятель. Известен успешными операциями по уничтожению войск противника в начальный период Великой Отечественной войны. За голову Доватора немецкое командование назначило крупную награду. В июле 1941 года отличился в оборонительных боях на Соловьевской переправе через Днепр. С 14 августа по 2 сентября группа под командованием Доватора совершила рейд по тылу противника на территории Смоленской области, а в сентябре-октябре приняла участие в тяжелых оборонительных боях на реке Меже и по реке Ламе. В октябре кавалерийская группа участвовала в оборонительных боях на шоссе Белый — Ржев, прикрывая отступление стрелковых соединений на волоколамском направлении, а затем провела ряд наступательных боев в районе Истринского водохранилища и Солнечногорска.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36201" y="346850"/>
            <a:ext cx="2205265" cy="290166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9249" y="4201806"/>
            <a:ext cx="9106420" cy="2308324"/>
          </a:xfrm>
          <a:prstGeom prst="rect">
            <a:avLst/>
          </a:prstGeom>
          <a:ln w="57150"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r>
              <a:rPr lang="ru-RU" b="1" i="0" dirty="0" smtClean="0">
                <a:effectLst/>
                <a:latin typeface="Roboto"/>
              </a:rPr>
              <a:t>Улица Мадояна. Гукас Карапетович Мадоян — подполковник, Герой Советского Союза. Участник Великой Отечественной войны с июня 1941 года. Батальон 159-й стрелковой бригады под командованием старшего лейтенанта Мадояна в ночь на 8 февраля 1943 года занял железнодорожный узел — часть станции «Ростов-на-Дону», а утром возглавил сводный отряд бригады, с которым с 8-го по 14 февраля 1943 года оборонял ростовский вокзал. За шесть дней героической обороны отряд Мадояна отразил сорок три атаки врага, но удержал вокзал до подхода подкрепления.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36201" y="3563553"/>
            <a:ext cx="2219175" cy="306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4225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0"/>
            <a:ext cx="12193057" cy="687688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4546" y="283336"/>
            <a:ext cx="8989454" cy="3139321"/>
          </a:xfrm>
          <a:prstGeom prst="rect">
            <a:avLst/>
          </a:prstGeom>
          <a:ln w="57150"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r>
              <a:rPr lang="ru-RU" b="1" i="0" dirty="0" smtClean="0">
                <a:effectLst/>
                <a:latin typeface="Roboto"/>
              </a:rPr>
              <a:t>Улица Малиновского. Родион Яковлевич Малиновский — советский военачальник и государственный деятель. Маршал Советского Союза. Дважды Герой Советского Союза. Войну встретил в должности командира 48-го стрелкового корпуса Одесского ВО, расположенного в молдавском городе Бельцы. В начале войны, несмотря на отступление, Родион Малиновский сумел сохранить главные силы своего корпуса и проявил хорошие командирские навыки. С августа 1941 года командовал 6-й армией на Южном и Юго-Западном фронтах, во главе армии участвовал в Донбасско-Ростовской оборонительной операции. В декабре 1941 года назначен командующим войсками Южного фронта. На этом посту ему удалось освободить Ростов-на-Дону.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54546" y="3705993"/>
            <a:ext cx="8989454" cy="2585323"/>
          </a:xfrm>
          <a:prstGeom prst="rect">
            <a:avLst/>
          </a:prstGeom>
          <a:ln w="57150"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r>
              <a:rPr lang="ru-RU" b="1" i="0" dirty="0" smtClean="0">
                <a:effectLst/>
                <a:latin typeface="Roboto"/>
              </a:rPr>
              <a:t>Улица Малюгиной. Татьяна Андреевна Малюгина — преподаватель Ростовского института сельскохозяйственного машиностроения. Спустя немного времени после начала Великой Отечественной войны записалась в народное ополчение, где возглавила сформированный ею отдельный санитарный взвод. В том же полку политруком одной из рот служил и ее муж — Анастас Ивахненко. При освобождении Ростова в 1941 году первыми в город вошли ополченцы, они переправились через Дон и удерживали плацдарм в ожидании подхода основных частей. В этих боях и была убита Татьяна Малюгина.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66501" y="3705991"/>
            <a:ext cx="2563256" cy="27501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19167" y="205934"/>
            <a:ext cx="2457923" cy="329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7667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8884"/>
            <a:ext cx="12193057" cy="687688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0457" y="271863"/>
            <a:ext cx="8706118" cy="2862322"/>
          </a:xfrm>
          <a:prstGeom prst="rect">
            <a:avLst/>
          </a:prstGeom>
          <a:ln w="57150"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r>
              <a:rPr lang="ru-RU" b="1" i="0" dirty="0" smtClean="0">
                <a:effectLst/>
                <a:latin typeface="Roboto"/>
              </a:rPr>
              <a:t>Улица Ивахненко. Анастас Анисимович Ивахненко - политрук роты Ростовского полка народного ополчения. Ивахненко многое сделал для мобилизации населения на помощь фронту. В 1941 году Ивахненко вступил рядовым в полк народного ополчения. 28 ноября в районе шиферного завода вел тяжелый бой, удерживая плацдарм, на который должны были перейти регулярные войска. Имея на вооружении только стрелковое оружие и единственный пулемет, ополченцы отбивали атаки вражеских танков и самоходных артиллерийских установок. Ивахненко удалось уничтожить несколько огневых точек врага. Скончался он от тяжелого ранения автоматной очередью в живот.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78851" y="271864"/>
            <a:ext cx="2428338" cy="286232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7979" y="3536761"/>
            <a:ext cx="8578596" cy="2585323"/>
          </a:xfrm>
          <a:prstGeom prst="rect">
            <a:avLst/>
          </a:prstGeom>
          <a:ln w="57150"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r>
              <a:rPr lang="ru-RU" b="1" i="0" dirty="0" smtClean="0">
                <a:effectLst/>
                <a:latin typeface="Roboto"/>
              </a:rPr>
              <a:t>Улица Сержантова. Иван Яковлевич Сержантов - советский летчик-истребитель 9-го гвардейского истребительного авиационного полка. Воевать начал в январе 1942 года в 148-м истребительном авиаполку в звании сержанта. В августе 1942 года был включен в состав 9-го гвардейского истребительного авиаполка. Погиб на своем аэродроме 29 апреля 1943 года в результате несчастного случая (скончался от отравления). Похоронен в городе Ростов-на-Дону. К моменту гибели выполнил 258 боевых вылетов. Проведя 85 воздушных боев, сбил 8 самолетов лично и 2 в группе. Герой Советского Союза.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78851" y="3520638"/>
            <a:ext cx="2428338" cy="261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4698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3057" cy="687688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8941" y="220142"/>
            <a:ext cx="9079605" cy="2862322"/>
          </a:xfrm>
          <a:prstGeom prst="rect">
            <a:avLst/>
          </a:prstGeom>
          <a:ln w="57150"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r>
              <a:rPr lang="ru-RU" b="1" i="0" dirty="0" smtClean="0">
                <a:effectLst/>
                <a:latin typeface="Roboto"/>
              </a:rPr>
              <a:t>Улица Зои Космодемьянской. Зоя Анатольевна Космодемьянская — красноармеец диверсионно-разведывательной группы штаба Западного фронта, заброшенная в 1941 году в немецкий тыл. 31 октября 1941 года Зоя в числе 2000 комсомольцев-добровольцев попала в диверсионную школу, став бойцом разведывательно-диверсионной части. Вечером 28 ноября при попытке поджечь сарай Свиридова Космодемьянская была замечена хозяином. От неожиданности он закричал, и квартировавшие у него немцы около 7 часов вечера схватили девушку. Допрос Зои вели три человека, но она не сказала ничего определенного. Зою раздели догола и пороли ремнями. 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8941" y="3359463"/>
            <a:ext cx="9079605" cy="3416320"/>
          </a:xfrm>
          <a:prstGeom prst="rect">
            <a:avLst/>
          </a:prstGeom>
          <a:ln w="57150"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r>
              <a:rPr lang="ru-RU" b="1" i="0" dirty="0" smtClean="0">
                <a:effectLst/>
                <a:latin typeface="Roboto"/>
              </a:rPr>
              <a:t>Улица Тюленина. Сергей Гаврилович Тюленин— член штаба организации «Молодая гвардия». С началом немецкой оккупации Краснодона (20 июля 1942 года) Тюленин стал членом штаба и начальником боевой группы «Молодой гвардии». Успешно выполнял боевые задания штаба организации: участвовал в распространении листовок, сборе оружия, боеприпасов, взрывчатки. В ночь на 6 декабря 1942 года участвовал в поджоге биржи труда (2 тысячи молодых краснодонцев были избавлены от угона на работы в Германию). В январе 1943 года, когда начались аресты, Тюленин перешел линию фронта. Был принят в Красную Армию, участвовал в боях. Во время военных действий на Каменско-Краснодонском направлении он попал в плен, но сбежал и, раненый в руку, 25 января вернулся к родным. Через два дня был предан соседкой и арестован. 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94762" y="110071"/>
            <a:ext cx="2264317" cy="30824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71417" y="3711025"/>
            <a:ext cx="2548768" cy="271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9698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4981"/>
            <a:ext cx="12193057" cy="688298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4556" y="3739402"/>
            <a:ext cx="9390052" cy="2862322"/>
          </a:xfrm>
          <a:prstGeom prst="rect">
            <a:avLst/>
          </a:prstGeom>
          <a:ln w="57150"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r>
              <a:rPr lang="ru-RU" b="1" i="0" dirty="0" smtClean="0">
                <a:effectLst/>
                <a:latin typeface="Roboto"/>
              </a:rPr>
              <a:t>Улица Жмайлова. Так названа в честь юного ростовчанина Эдуарда Семеновича Жмайлова, участника Великой Отечественной войны. Сначала рядовой Жмайлов служил в полковом оркестре кларнетистом, но при этом помогал старшим бойцам: был связным, доставлял пакеты из штаба, ухаживал за ранеными лошадьми, участвовал в строительстве блиндажей, учился стрелять. Вскоре Эдика перевели в подразделение по охране знамени дивизии и присвоили звание ефрейтора. 6 февраля 1945 года у местечка Грюнвальд в Восточной Пруссии он оказался в числе тех, кто спас знамя дивизии от просочившихся в тыл гитлеровцев. Геройски погиб в одном из боев, защищая боевое знамя.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4556" y="277188"/>
            <a:ext cx="9390052" cy="3139321"/>
          </a:xfrm>
          <a:prstGeom prst="rect">
            <a:avLst/>
          </a:prstGeom>
          <a:ln w="57150"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r>
              <a:rPr lang="ru-RU" b="1" i="0" dirty="0" smtClean="0">
                <a:effectLst/>
                <a:latin typeface="Roboto"/>
              </a:rPr>
              <a:t>Улица Саши Чебанова. Саша — советский пионер-герой, боец Ростовского полка народного ополчения. Саша Чебанов вступил в Ростовский стрелковый полк народного ополчения. В июле 1942 года фашисты вновь захватили город Ростов-на-Дону, и Ростовский полк народного ополчения ушел из города последним. В четырнадцать лет Саша принимал участие в сражениях за Доном и на Кубани, был разведчиком, связным. Свой подвиг юный боец совершил у высоты 104 под Новороссийском. Александр был связным у Федорова — командира одного из батальонов Ростовского полка, который расположился на склонах этой высоты; бойцы отражали атаки противника. Ночью немцы подтянули свои подкрепления, легкие танки обстреляли позиции ростовчан зажигательными снарядами, и они оказались в огненном кольце.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54919" y="462687"/>
            <a:ext cx="1987826" cy="27683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44327" y="3842283"/>
            <a:ext cx="2280221" cy="251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9401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3057" cy="688298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7098" y="705178"/>
            <a:ext cx="7976315" cy="2308324"/>
          </a:xfrm>
          <a:prstGeom prst="rect">
            <a:avLst/>
          </a:prstGeom>
          <a:ln w="57150"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Roboto"/>
              </a:rPr>
              <a:t>Переулок Коновалова. Семен Васильевич Коновалов — советский танкист-ас, участник Великой Отечественной войны. Летом 1941 года после окончания Куйбышевского пехотного училища направлен на фронт командиром танкового взвода. В бою 13 июля 1942 года на окраине хутора Нижнемитякин Тарасовского района Ростовской области экипаж тяжелого танка КВ-1 под командованием Коновалова подбил 16 танков, 2 бронеавтомобиля и уничтожил 8 автомашин с живой силой противника.</a:t>
            </a:r>
            <a:endParaRPr lang="ru-RU" b="1" dirty="0">
              <a:latin typeface="Roboto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7098" y="3655580"/>
            <a:ext cx="8384146" cy="2585323"/>
          </a:xfrm>
          <a:prstGeom prst="rect">
            <a:avLst/>
          </a:prstGeom>
          <a:ln w="57150"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Roboto"/>
              </a:rPr>
              <a:t>Переулок Коржушко. Владимир Викторович Коржушко — участник Великой Отечественной войны, помощник командира взвода 1140-го стрелкового полка 38-й армии, старший сержант. С 1941 года в рядах Красной Армии. В боях Великой Отечественной войны с мая 1942 года. Помощник командира взвода старший сержант Коржушко в ночь на 1 октября 1943 года с группой бойцов преодолел Днепр у с. Борки и захватил стратегически важный плацдарм. Малочисленная группа красноармейцев удерживала плацдарм до прихода основных сил полка. Герой Советского Союза.</a:t>
            </a:r>
            <a:endParaRPr lang="ru-RU" b="1" dirty="0">
              <a:latin typeface="Roboto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53780" y="705178"/>
            <a:ext cx="2458910" cy="23083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85712" y="3718680"/>
            <a:ext cx="2602877" cy="237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0941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3057" cy="687688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0152" y="58847"/>
            <a:ext cx="8268238" cy="3970318"/>
          </a:xfrm>
          <a:prstGeom prst="rect">
            <a:avLst/>
          </a:prstGeom>
          <a:ln w="57150"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r>
              <a:rPr lang="ru-RU" b="1" i="0" dirty="0" smtClean="0">
                <a:effectLst/>
                <a:latin typeface="Roboto"/>
              </a:rPr>
              <a:t>Улица Черевичкина. Виктор Иванович Черевичкин (Витя Черевичкин) — советский подросток, убитый фашистскими оккупантами. После начала Великой Отечественной войны, когда отец и старший брат ушли на фронт, Виктор с матерью и двумя младшими сестрами остался в городе, который 20 ноября 1941 года был захвачен наступающими частями вермахта и войск СС. 22 ноября 1941 года был издан приказ об уничтожении голубей в районах города Ростова. Вопреки предписанию немецкого командования об уничтожении принадлежащих местному населению домашних голубей, подросток в течение недели скрывал имевшихся у него птиц. 28 ноября 1941 года немцы застали Витю выпускающим нескольких голубей у здания, в котором размещался штаб, и обнаружили в сарае во дворе его дома голубятню. В тот же день немцы были выбиты из города в результате успешного контрнаступления частей Юго-Западного фронта. 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0150" y="4160363"/>
            <a:ext cx="8268240" cy="2585323"/>
          </a:xfrm>
          <a:prstGeom prst="rect">
            <a:avLst/>
          </a:prstGeom>
          <a:ln w="57150"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r>
              <a:rPr lang="ru-RU" b="1" i="0" dirty="0" smtClean="0">
                <a:effectLst/>
                <a:latin typeface="Roboto"/>
              </a:rPr>
              <a:t>Переулок Деревянко. Григорий Антонович Деревянко - боец Ростовского полка народного ополчения. Когда началась Великая Отечественная война, Григорию не было еще и восемнадцати. Добровольцем записывается он в Ростовский полк народного ополчения. В одном из боев, ликвидировав по приказу командира огневую точку противника, Григорий вместе с товарищами захватил немецкие документы, которые содержали ценные сведения о противнике. За что был награжден медалью «За боевые заслуги». Погиб Деревянко в январе 1943 года.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8044" y="404729"/>
            <a:ext cx="2333625" cy="30337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93600" y="3862719"/>
            <a:ext cx="2288069" cy="288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7338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11422</TotalTime>
  <Words>316</Words>
  <Application>Microsoft Office PowerPoint</Application>
  <PresentationFormat>Произвольный</PresentationFormat>
  <Paragraphs>21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на тему: «Имена героев в названиях улиц Ростова»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тему: «Имена героев в названиях улиц Ростова»</dc:title>
  <dc:creator>Тимофей</dc:creator>
  <cp:lastModifiedBy>Пользователь</cp:lastModifiedBy>
  <cp:revision>18</cp:revision>
  <dcterms:created xsi:type="dcterms:W3CDTF">2026-02-21T12:51:34Z</dcterms:created>
  <dcterms:modified xsi:type="dcterms:W3CDTF">2026-03-03T18:03:47Z</dcterms:modified>
</cp:coreProperties>
</file>