
<file path=[Content_Types].xml><?xml version="1.0" encoding="utf-8"?>
<Types xmlns="http://schemas.openxmlformats.org/package/2006/content-types">
  <Default Extension="webp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126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F385B-D28E-4689-B93D-192740ECDAA3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6C224-874F-40D7-AA74-3985114FA9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6178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F385B-D28E-4689-B93D-192740ECDAA3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6C224-874F-40D7-AA74-3985114FA9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3129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F385B-D28E-4689-B93D-192740ECDAA3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6C224-874F-40D7-AA74-3985114FA9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0703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F385B-D28E-4689-B93D-192740ECDAA3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6C224-874F-40D7-AA74-3985114FA9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320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F385B-D28E-4689-B93D-192740ECDAA3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6C224-874F-40D7-AA74-3985114FA9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3126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F385B-D28E-4689-B93D-192740ECDAA3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6C224-874F-40D7-AA74-3985114FA9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3587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F385B-D28E-4689-B93D-192740ECDAA3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6C224-874F-40D7-AA74-3985114FA9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3547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F385B-D28E-4689-B93D-192740ECDAA3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6C224-874F-40D7-AA74-3985114FA9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0883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F385B-D28E-4689-B93D-192740ECDAA3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6C224-874F-40D7-AA74-3985114FA9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9780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F385B-D28E-4689-B93D-192740ECDAA3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6C224-874F-40D7-AA74-3985114FA9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25117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F385B-D28E-4689-B93D-192740ECDAA3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6C224-874F-40D7-AA74-3985114FA9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7870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AF385B-D28E-4689-B93D-192740ECDAA3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26C224-874F-40D7-AA74-3985114FA9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1035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7" r:id="rId1"/>
    <p:sldLayoutId id="2147483828" r:id="rId2"/>
    <p:sldLayoutId id="2147483829" r:id="rId3"/>
    <p:sldLayoutId id="2147483830" r:id="rId4"/>
    <p:sldLayoutId id="2147483831" r:id="rId5"/>
    <p:sldLayoutId id="2147483832" r:id="rId6"/>
    <p:sldLayoutId id="2147483833" r:id="rId7"/>
    <p:sldLayoutId id="2147483834" r:id="rId8"/>
    <p:sldLayoutId id="2147483835" r:id="rId9"/>
    <p:sldLayoutId id="2147483836" r:id="rId10"/>
    <p:sldLayoutId id="21474838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ebp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ebp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90">
          <a:fgClr>
            <a:schemeClr val="accent6">
              <a:lumMod val="40000"/>
              <a:lumOff val="6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319063" y="0"/>
            <a:ext cx="10751469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Имена героев</a:t>
            </a:r>
          </a:p>
          <a:p>
            <a:pPr algn="ctr"/>
            <a:r>
              <a:rPr lang="ru-RU" sz="5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Великой Отечественной Войны</a:t>
            </a:r>
          </a:p>
          <a:p>
            <a:pPr algn="ctr"/>
            <a:r>
              <a:rPr lang="ru-RU" sz="5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в названиях улиц Ростова-на-Дону </a:t>
            </a:r>
            <a:endParaRPr lang="ru-RU" sz="54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5949" y="2585323"/>
            <a:ext cx="5796267" cy="4272677"/>
          </a:xfrm>
          <a:prstGeom prst="rect">
            <a:avLst/>
          </a:prstGeom>
        </p:spPr>
      </p:pic>
      <p:sp>
        <p:nvSpPr>
          <p:cNvPr id="15" name="Прямоугольник 14"/>
          <p:cNvSpPr/>
          <p:nvPr/>
        </p:nvSpPr>
        <p:spPr>
          <a:xfrm>
            <a:off x="9492639" y="6359009"/>
            <a:ext cx="22964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Годицкая Варвара 5Б</a:t>
            </a:r>
          </a:p>
        </p:txBody>
      </p:sp>
    </p:spTree>
    <p:extLst>
      <p:ext uri="{BB962C8B-B14F-4D97-AF65-F5344CB8AC3E}">
        <p14:creationId xmlns:p14="http://schemas.microsoft.com/office/powerpoint/2010/main" val="1835714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90">
          <a:fgClr>
            <a:schemeClr val="accent6">
              <a:lumMod val="40000"/>
              <a:lumOff val="6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80871" y="113603"/>
            <a:ext cx="11696282" cy="289310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2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В городе Ростов-на-Дону 106 улиц носят имена героев и участников Великой Отечественной Войны. </a:t>
            </a:r>
          </a:p>
          <a:p>
            <a:pPr algn="ctr"/>
            <a:r>
              <a:rPr lang="ru-RU" sz="32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В апреле 2007 года была заложена Аллея героев в честь ветеранов ВОВ, в сквере на Комсомольской площади.</a:t>
            </a:r>
          </a:p>
          <a:p>
            <a:pPr algn="ctr"/>
            <a:endParaRPr lang="ru-RU" sz="54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920" y="2260879"/>
            <a:ext cx="6875698" cy="4587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2013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90">
          <a:fgClr>
            <a:schemeClr val="accent6">
              <a:lumMod val="40000"/>
              <a:lumOff val="6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3072"/>
            <a:ext cx="835902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Мадоян</a:t>
            </a:r>
            <a:r>
              <a:rPr lang="ru-RU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ru-RU" sz="54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Гукас</a:t>
            </a:r>
            <a:r>
              <a:rPr lang="ru-RU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ru-RU" sz="54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Карапетович</a:t>
            </a:r>
            <a:endParaRPr lang="ru-RU" sz="54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57360" y="147218"/>
            <a:ext cx="3038475" cy="4352925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-94963" y="1177413"/>
            <a:ext cx="8952323" cy="452431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400" b="1" cap="none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В </a:t>
            </a:r>
            <a:r>
              <a:rPr lang="ru-RU" sz="2400" b="1" cap="none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боях </a:t>
            </a:r>
            <a:r>
              <a:rPr lang="ru-RU" sz="2400" b="1" cap="none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– с июня 1941 года. Отличился в боях за  </a:t>
            </a:r>
          </a:p>
          <a:p>
            <a:pPr algn="ctr"/>
            <a:r>
              <a:rPr lang="ru-RU" sz="24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Ростов в феврале 1943 года. В ночь на 8 февраля </a:t>
            </a:r>
          </a:p>
          <a:p>
            <a:pPr algn="ctr"/>
            <a:r>
              <a:rPr lang="ru-RU" sz="2400" b="1" cap="none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Батальон 159-й стрелковой бригады под командованием</a:t>
            </a:r>
          </a:p>
          <a:p>
            <a:pPr algn="ctr"/>
            <a:r>
              <a:rPr lang="ru-RU" sz="2400" b="1" spc="50" dirty="0" err="1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Гукаса</a:t>
            </a:r>
            <a:r>
              <a:rPr lang="ru-RU" sz="24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ru-RU" sz="2400" b="1" spc="50" dirty="0" err="1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Мадояна</a:t>
            </a:r>
            <a:r>
              <a:rPr lang="ru-RU" sz="24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занял ростовский железнодорожный вокзал.</a:t>
            </a:r>
          </a:p>
          <a:p>
            <a:pPr algn="ctr"/>
            <a:r>
              <a:rPr lang="ru-RU" sz="24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За шесть дней обороны вокзала бойцы под командованием </a:t>
            </a:r>
          </a:p>
          <a:p>
            <a:pPr algn="ctr"/>
            <a:r>
              <a:rPr lang="ru-RU" sz="2400" b="1" spc="50" dirty="0" err="1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Мадояна</a:t>
            </a:r>
            <a:r>
              <a:rPr lang="ru-RU" sz="24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отразили 43 атаки </a:t>
            </a:r>
            <a:r>
              <a:rPr lang="ru-RU" sz="24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врага, </a:t>
            </a:r>
            <a:r>
              <a:rPr lang="ru-RU" sz="24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и </a:t>
            </a:r>
            <a:r>
              <a:rPr lang="ru-RU" sz="2400" b="1" spc="50" dirty="0" err="1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удержывали</a:t>
            </a:r>
            <a:r>
              <a:rPr lang="ru-RU" sz="24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ru-RU" sz="24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вокзал </a:t>
            </a:r>
            <a:endParaRPr lang="ru-RU" sz="24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ru-RU" sz="24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до </a:t>
            </a:r>
            <a:r>
              <a:rPr lang="ru-RU" sz="24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прихода </a:t>
            </a:r>
            <a:r>
              <a:rPr lang="ru-RU" sz="24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подкрепления.</a:t>
            </a:r>
            <a:endParaRPr lang="ru-RU" sz="24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ru-RU" sz="24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В </a:t>
            </a:r>
            <a:r>
              <a:rPr lang="ru-RU" sz="24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1968 году удостоен звания «Почетный гражданин города</a:t>
            </a:r>
          </a:p>
          <a:p>
            <a:pPr algn="ctr"/>
            <a:r>
              <a:rPr lang="ru-RU" sz="24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   Ростова-на-Дону», а улица Слесарная была названа его именем.</a:t>
            </a:r>
          </a:p>
          <a:p>
            <a:pPr algn="ctr"/>
            <a:r>
              <a:rPr lang="ru-RU" sz="24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Улица </a:t>
            </a:r>
            <a:r>
              <a:rPr lang="ru-RU" sz="2400" b="1" spc="50" dirty="0" err="1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Мадояна</a:t>
            </a:r>
            <a:r>
              <a:rPr lang="ru-RU" sz="24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находится в Железнодорожном и Советском </a:t>
            </a:r>
          </a:p>
          <a:p>
            <a:pPr algn="ctr"/>
            <a:r>
              <a:rPr lang="ru-RU" sz="24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р</a:t>
            </a:r>
            <a:r>
              <a:rPr lang="ru-RU" sz="24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айонах города.</a:t>
            </a:r>
          </a:p>
        </p:txBody>
      </p:sp>
    </p:spTree>
    <p:extLst>
      <p:ext uri="{BB962C8B-B14F-4D97-AF65-F5344CB8AC3E}">
        <p14:creationId xmlns:p14="http://schemas.microsoft.com/office/powerpoint/2010/main" val="1342509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90">
          <a:fgClr>
            <a:schemeClr val="accent6">
              <a:lumMod val="40000"/>
              <a:lumOff val="6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0529" y="20096"/>
            <a:ext cx="823328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Текучев Василий Петрович</a:t>
            </a:r>
            <a:endParaRPr lang="ru-RU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1256" y="182284"/>
            <a:ext cx="3105412" cy="4144011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-531513" y="1385509"/>
            <a:ext cx="9624943" cy="378565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400" b="1" cap="none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В июле 1941 </a:t>
            </a:r>
            <a:r>
              <a:rPr lang="ru-RU" sz="2400" b="1" cap="none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года </a:t>
            </a:r>
            <a:r>
              <a:rPr lang="ru-RU" sz="2400" b="1" cap="none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добровольцем вступил в полк </a:t>
            </a:r>
          </a:p>
          <a:p>
            <a:pPr algn="ctr"/>
            <a:r>
              <a:rPr lang="ru-RU" sz="24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Народного ополчения</a:t>
            </a:r>
            <a:r>
              <a:rPr lang="ru-RU" sz="24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.</a:t>
            </a:r>
            <a:endParaRPr lang="ru-RU" sz="24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ru-RU" sz="2400" b="1" cap="none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Василий </a:t>
            </a:r>
            <a:r>
              <a:rPr lang="ru-RU" sz="2400" b="1" cap="none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Текучев </a:t>
            </a:r>
            <a:r>
              <a:rPr lang="ru-RU" sz="2400" b="1" cap="none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отличился в боях на подступах к </a:t>
            </a:r>
            <a:endParaRPr lang="ru-RU" sz="2400" b="1" cap="none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ru-RU" sz="24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Ростову</a:t>
            </a:r>
            <a:r>
              <a:rPr lang="ru-RU" sz="24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. </a:t>
            </a:r>
            <a:r>
              <a:rPr lang="ru-RU" sz="24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В ночь с 23 на 24 </a:t>
            </a:r>
            <a:r>
              <a:rPr lang="ru-RU" sz="2400" b="1" cap="none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июля </a:t>
            </a:r>
            <a:r>
              <a:rPr lang="ru-RU" sz="2400" b="1" cap="none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42-го</a:t>
            </a:r>
            <a:r>
              <a:rPr lang="ru-RU" sz="2400" b="1" cap="none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, </a:t>
            </a:r>
            <a:r>
              <a:rPr lang="ru-RU" sz="2400" b="1" cap="none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вместе с группой </a:t>
            </a:r>
            <a:endParaRPr lang="ru-RU" sz="2400" b="1" cap="none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ru-RU" sz="2400" b="1" cap="none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командиров </a:t>
            </a:r>
            <a:r>
              <a:rPr lang="ru-RU" sz="24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и </a:t>
            </a:r>
            <a:r>
              <a:rPr lang="ru-RU" sz="24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бойцов организовал из Ростова переправу </a:t>
            </a:r>
            <a:endParaRPr lang="ru-RU" sz="24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ru-RU" sz="24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людей</a:t>
            </a:r>
            <a:r>
              <a:rPr lang="ru-RU" sz="24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, </a:t>
            </a:r>
            <a:r>
              <a:rPr lang="ru-RU" sz="24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имущества</a:t>
            </a:r>
            <a:r>
              <a:rPr lang="ru-RU" sz="24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, документов и </a:t>
            </a:r>
            <a:r>
              <a:rPr lang="ru-RU" sz="24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транспорта.</a:t>
            </a:r>
            <a:endParaRPr lang="ru-RU" sz="24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ru-RU" sz="2400" b="1" cap="none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Погиб в июле 1944 года в боях за освобождение Белоруссии.</a:t>
            </a:r>
          </a:p>
          <a:p>
            <a:pPr algn="ctr"/>
            <a:r>
              <a:rPr lang="ru-RU" sz="24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В 1946 году Десятая улица была переименована в честь </a:t>
            </a:r>
          </a:p>
          <a:p>
            <a:pPr algn="ctr"/>
            <a:r>
              <a:rPr lang="ru-RU" sz="2400" b="1" cap="none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   Василия Петровича. Улица Текучева пересекает Пролетарский,</a:t>
            </a:r>
          </a:p>
          <a:p>
            <a:pPr algn="ctr"/>
            <a:r>
              <a:rPr lang="ru-RU" sz="24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     Кировский, Ленинский и Октябрьский районы Ростова-на-Дону.</a:t>
            </a:r>
            <a:endParaRPr lang="ru-RU" sz="2400" b="1" cap="none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14991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5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25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90">
          <a:fgClr>
            <a:schemeClr val="accent6">
              <a:lumMod val="40000"/>
              <a:lumOff val="6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90432" y="-60290"/>
            <a:ext cx="873258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Еременко Андрей Иванович</a:t>
            </a:r>
            <a:endParaRPr lang="ru-RU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4351" y="185867"/>
            <a:ext cx="2883236" cy="3898789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90432" y="1167847"/>
            <a:ext cx="8872698" cy="489364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400" b="1" i="1" cap="none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Маршал Советского Союза, Герой Советского Союза</a:t>
            </a:r>
          </a:p>
          <a:p>
            <a:pPr algn="ctr"/>
            <a:r>
              <a:rPr lang="ru-RU" sz="2400" b="1" cap="none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Участник Первой мировой войны</a:t>
            </a:r>
            <a:r>
              <a:rPr lang="ru-RU" sz="2400" b="1" cap="none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.</a:t>
            </a:r>
            <a:r>
              <a:rPr lang="ru-RU" sz="24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ru-RU" sz="24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Участвовал в Московской и Сталинградских </a:t>
            </a:r>
            <a:r>
              <a:rPr lang="ru-RU" sz="24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битвах, б</a:t>
            </a:r>
            <a:r>
              <a:rPr lang="ru-RU" sz="2400" b="1" cap="none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оях </a:t>
            </a:r>
            <a:r>
              <a:rPr lang="ru-RU" sz="2400" b="1" cap="none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под Смоленском, освобождении Крыма, Западной Украины, Прибалтики и Чехословакии. </a:t>
            </a:r>
          </a:p>
          <a:p>
            <a:pPr algn="ctr"/>
            <a:r>
              <a:rPr lang="ru-RU" sz="24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Зимой 1943 года под руководством Андрея Ивановича войска Южного фронта провели успешную Ростовскую наступательную операцию. В июле 1944 года генералу армии Еременко присвоили звание Героя Советского Союза.</a:t>
            </a:r>
          </a:p>
          <a:p>
            <a:pPr algn="ctr"/>
            <a:r>
              <a:rPr lang="ru-RU" sz="24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Похоронен </a:t>
            </a:r>
            <a:r>
              <a:rPr lang="ru-RU" sz="24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на Красной площади у Кремлевской стены.</a:t>
            </a:r>
          </a:p>
          <a:p>
            <a:pPr algn="ctr"/>
            <a:r>
              <a:rPr lang="ru-RU" sz="24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В Железнодорожном и Советском районах Ростова-на-Дону находится улица Еременко, названная в честь Андрея Ивановича.</a:t>
            </a:r>
          </a:p>
          <a:p>
            <a:pPr algn="ctr"/>
            <a:endParaRPr lang="ru-RU" sz="24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75263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5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25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90">
          <a:fgClr>
            <a:schemeClr val="accent6">
              <a:lumMod val="40000"/>
              <a:lumOff val="6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-151844"/>
            <a:ext cx="1074954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Герасименко Василий Филиппович</a:t>
            </a:r>
            <a:endParaRPr lang="ru-RU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6490" y="673971"/>
            <a:ext cx="3291097" cy="4683881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0" y="1397967"/>
            <a:ext cx="8475227" cy="378565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400" b="1" cap="none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В рядах Красной Армии – с 1918 года.</a:t>
            </a:r>
          </a:p>
          <a:p>
            <a:pPr algn="ctr"/>
            <a:r>
              <a:rPr lang="ru-RU" sz="2400" b="1" cap="none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Отличился </a:t>
            </a:r>
            <a:r>
              <a:rPr lang="ru-RU" sz="2400" b="1" cap="none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в боях при освобождении Ростова-на-Дону. В два часа ночи 14 февраля войска 28-й армии перешли в общее наступление и, сломив сопротивление противника, успешно продвигались вперед. В это время армия также усилила темп наступления и отрезала противнику пути отхода из Ростова на запад , вдоль Азовского моря. </a:t>
            </a:r>
          </a:p>
          <a:p>
            <a:pPr algn="ctr"/>
            <a:r>
              <a:rPr lang="ru-RU" sz="24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В 1962 году именем Василия Филипповича названа улица Герасименко в Октябрьском и Ворошиловском районах Ростова-на-Дону.</a:t>
            </a:r>
            <a:endParaRPr lang="ru-RU" sz="24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8603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5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25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90">
          <a:fgClr>
            <a:schemeClr val="accent6">
              <a:lumMod val="40000"/>
              <a:lumOff val="6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9249" y="0"/>
            <a:ext cx="86173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Вавилов Сергей Васильевич</a:t>
            </a:r>
            <a:endParaRPr lang="ru-RU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4949" y="230012"/>
            <a:ext cx="2992105" cy="4167575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0" y="1255028"/>
            <a:ext cx="8617360" cy="489364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400" b="1" cap="none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18 ноября 1941 года батарея под командованием </a:t>
            </a:r>
            <a:r>
              <a:rPr lang="ru-RU" sz="2400" b="1" cap="none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младшего </a:t>
            </a:r>
            <a:r>
              <a:rPr lang="ru-RU" sz="2400" b="1" cap="none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политрука </a:t>
            </a:r>
            <a:r>
              <a:rPr lang="ru-RU" sz="2400" b="1" cap="none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Вавилова и лейтенанта </a:t>
            </a:r>
            <a:r>
              <a:rPr lang="ru-RU" sz="2400" b="1" cap="none" spc="50" dirty="0" err="1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Оганова</a:t>
            </a:r>
            <a:r>
              <a:rPr lang="ru-RU" sz="2400" b="1" cap="none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ru-RU" sz="2400" b="1" cap="none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вступила в неравный бой с </a:t>
            </a:r>
            <a:r>
              <a:rPr lang="ru-RU" sz="2400" b="1" cap="none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противником. </a:t>
            </a:r>
            <a:r>
              <a:rPr lang="ru-RU" sz="2400" b="1" cap="none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Три яростные атаки врага были отбиты отважными артиллеристами. </a:t>
            </a:r>
            <a:r>
              <a:rPr lang="ru-RU" sz="24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Подбито около 20 вражеских машин. Сергей Васильевич был ранен. С гранатой в руках он бросился к вражескому танку и подорвал его. </a:t>
            </a:r>
          </a:p>
          <a:p>
            <a:pPr algn="ctr"/>
            <a:r>
              <a:rPr lang="ru-RU" sz="24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В </a:t>
            </a:r>
            <a:r>
              <a:rPr lang="ru-RU" sz="24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1971 году одной из улиц Октябрьского района Ростова-на-Дону присвоено имя Сергея Васильевича Вавилова</a:t>
            </a:r>
            <a:r>
              <a:rPr lang="ru-RU" sz="24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.</a:t>
            </a:r>
          </a:p>
          <a:p>
            <a:pPr algn="ctr"/>
            <a:r>
              <a:rPr lang="ru-RU" sz="24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В Советском районе Ростова-на-Дону 8 мая 1983 года был открыт памятник, посвященный артиллеристам батареи Сергею Вавилову и Сергею Оганяну.</a:t>
            </a:r>
          </a:p>
          <a:p>
            <a:pPr algn="ctr"/>
            <a:endParaRPr lang="ru-RU" sz="24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83100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75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90">
          <a:fgClr>
            <a:schemeClr val="accent6">
              <a:lumMod val="40000"/>
              <a:lumOff val="6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1868133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Также известные имена героев ВОВ, увековеченные в названиях улиц Ростова-на-Дону, это:</a:t>
            </a:r>
            <a:endParaRPr lang="ru-RU" sz="28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6716" y="1092729"/>
            <a:ext cx="11975122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457200" indent="-457200">
              <a:buFontTx/>
              <a:buChar char="-"/>
            </a:pPr>
            <a:r>
              <a:rPr lang="ru-RU" sz="2400" b="1" cap="none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Улица Баграмяна – в честь начальника штаба Юго-Западного фронта Ивана Христофоровича;</a:t>
            </a:r>
          </a:p>
          <a:p>
            <a:pPr marL="457200" indent="-457200">
              <a:buFontTx/>
              <a:buChar char="-"/>
            </a:pPr>
            <a:r>
              <a:rPr lang="ru-RU" sz="24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Улица Бондаренко – в честь героя Советского Союза Владимира Павловича;</a:t>
            </a:r>
          </a:p>
          <a:p>
            <a:pPr marL="457200" indent="-457200">
              <a:buFontTx/>
              <a:buChar char="-"/>
            </a:pPr>
            <a:r>
              <a:rPr lang="ru-RU" sz="2400" b="1" cap="none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Улица Варфоломеева – в честь командира Ростовского полка народного ополчения Михаила Александровича;</a:t>
            </a:r>
          </a:p>
          <a:p>
            <a:pPr marL="457200" indent="-457200">
              <a:buFontTx/>
              <a:buChar char="-"/>
            </a:pPr>
            <a:r>
              <a:rPr lang="ru-RU" sz="24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Улица Ватутина – в честь генерала Армии Николая Федоровича;</a:t>
            </a:r>
          </a:p>
          <a:p>
            <a:pPr marL="457200" indent="-457200">
              <a:buFontTx/>
              <a:buChar char="-"/>
            </a:pPr>
            <a:r>
              <a:rPr lang="ru-RU" sz="2400" b="1" cap="none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Улица </a:t>
            </a:r>
            <a:r>
              <a:rPr lang="ru-RU" sz="2400" b="1" cap="none" spc="50" dirty="0" err="1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Доватора</a:t>
            </a:r>
            <a:r>
              <a:rPr lang="ru-RU" sz="2400" b="1" cap="none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– в честь генерал-майора Льва Михайловича;</a:t>
            </a:r>
          </a:p>
          <a:p>
            <a:pPr marL="457200" indent="-457200">
              <a:buFontTx/>
              <a:buChar char="-"/>
            </a:pPr>
            <a:r>
              <a:rPr lang="ru-RU" sz="24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Улица Жмайлова – в честь ростовчанина, убежавшего мальчиком на фронт, Эдуарда Семёновича. </a:t>
            </a:r>
            <a:endParaRPr lang="ru-RU" sz="24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6716" y="4946327"/>
            <a:ext cx="11771417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4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И фамилии героев ещё можно продолжать. Люди, чьими именами названы улицы Ростова-на-Дону, прошли очень трудный, но достойный жизненный путь. Их подвиг неоценим, а память о них будет вечна.</a:t>
            </a:r>
            <a:endParaRPr lang="ru-RU" sz="24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97967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75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277</TotalTime>
  <Words>605</Words>
  <Application>Microsoft Office PowerPoint</Application>
  <PresentationFormat>Широкоэкранный</PresentationFormat>
  <Paragraphs>51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24</cp:revision>
  <dcterms:created xsi:type="dcterms:W3CDTF">2026-02-18T10:11:32Z</dcterms:created>
  <dcterms:modified xsi:type="dcterms:W3CDTF">2026-02-25T08:19:49Z</dcterms:modified>
</cp:coreProperties>
</file>